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FML/SFML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51459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Contribute to SFML: A C++ Multimedia Library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29064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Interested in open-source multimedia development? SFML is a simple, fast library written in C++. It supports graphics, audio, and networking.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4782503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introduce you to the library and how to contribute. Learn about the project, its features, and how to get involved.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6367462" y="6293167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83" y="6300788"/>
            <a:ext cx="387548" cy="3875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96100" y="6274356"/>
            <a:ext cx="2068830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Prince Patel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54398"/>
            <a:ext cx="727590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SFML: Overview of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82898"/>
            <a:ext cx="387953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Cross-Platform Window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33969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provides an easy API for creating and managing windows. It supports multiple platforms, including Windows, Linux, and macOS.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182898"/>
            <a:ext cx="300073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2D Graphics Rendering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784283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library includes robust 2D rendering capabilities. It allows developers to draw shapes, images, and text.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182898"/>
            <a:ext cx="341435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Audio and Music Playback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784283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offers classes for handling audio playback. Developers can play sound effects and music with minimal code.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7848" y="691515"/>
            <a:ext cx="5574149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Choose SFML?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77848" y="2046684"/>
            <a:ext cx="564356" cy="564356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03" y="2119848"/>
            <a:ext cx="334447" cy="4180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2950" y="2046684"/>
            <a:ext cx="275367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Easy to Use API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92950" y="2545556"/>
            <a:ext cx="2753678" cy="2408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SFML's API is designed to be intuitive and straightforward. It allows developers to quickly prototype multimedia applications.</a:t>
            </a:r>
            <a:endParaRPr lang="en-US" sz="1950" dirty="0"/>
          </a:p>
        </p:txBody>
      </p:sp>
      <p:sp>
        <p:nvSpPr>
          <p:cNvPr id="8" name="Shape 4"/>
          <p:cNvSpPr/>
          <p:nvPr/>
        </p:nvSpPr>
        <p:spPr>
          <a:xfrm>
            <a:off x="4697373" y="2046684"/>
            <a:ext cx="564356" cy="564356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328" y="2119848"/>
            <a:ext cx="334447" cy="4180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12475" y="2046684"/>
            <a:ext cx="275367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Lightweight and Modular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512475" y="2893933"/>
            <a:ext cx="2753678" cy="2408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library is lightweight, with a modular design. Developers can select the modules they need, reducing the application size.</a:t>
            </a:r>
            <a:endParaRPr lang="en-US" sz="1950" dirty="0"/>
          </a:p>
        </p:txBody>
      </p:sp>
      <p:sp>
        <p:nvSpPr>
          <p:cNvPr id="12" name="Shape 7"/>
          <p:cNvSpPr/>
          <p:nvPr/>
        </p:nvSpPr>
        <p:spPr>
          <a:xfrm>
            <a:off x="877848" y="5835015"/>
            <a:ext cx="564356" cy="564356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03" y="5908179"/>
            <a:ext cx="334447" cy="4180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92950" y="5835015"/>
            <a:ext cx="28694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Well-Documented API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692950" y="6333887"/>
            <a:ext cx="6573203" cy="1204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offers comprehensive documentation. It makes learning and using the library easier for both beginners and experts.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97029"/>
            <a:ext cx="720387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SFML Architecture: Key Components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1804630"/>
            <a:ext cx="944047" cy="13569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4640" y="1993344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Graphics System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594640" y="2368748"/>
            <a:ext cx="61546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uses OpenGL for rendering graphics. This provides efficient and hardware-accelerated performance.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3161586"/>
            <a:ext cx="944047" cy="13569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4640" y="3350300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Windowing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594640" y="3725704"/>
            <a:ext cx="61546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sf::RenderWindow class manages window creation. It also handles events, like keyboard and mouse input.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4518541"/>
            <a:ext cx="944047" cy="13569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4640" y="4707255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594640" y="5082659"/>
            <a:ext cx="61546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sf::Sound and sf::Music handle audio playback. These classes support various audio formats and features.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5875496"/>
            <a:ext cx="944047" cy="13569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4640" y="6064210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594640" y="6439614"/>
            <a:ext cx="615469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sf::TcpSocket and sf::UdpSocket enable network communication. This allows for multiplayer games and network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823913"/>
            <a:ext cx="4915972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Important SFML Classes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339126" y="1657588"/>
            <a:ext cx="7438549" cy="1446728"/>
          </a:xfrm>
          <a:prstGeom prst="roundRect">
            <a:avLst>
              <a:gd name="adj" fmla="val 2020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1875353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sf::RenderWindow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556891" y="2262902"/>
            <a:ext cx="700301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windows and rendering contexts. Essential for creating and displaying graphics.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339126" y="3299222"/>
            <a:ext cx="7438549" cy="1446728"/>
          </a:xfrm>
          <a:prstGeom prst="roundRect">
            <a:avLst>
              <a:gd name="adj" fmla="val 2020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56891" y="3516987"/>
            <a:ext cx="224861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sf::Texture &amp; sf::Sprite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556891" y="3904536"/>
            <a:ext cx="7003018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image loading and drawing. Used for creating visual elements in the application.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339126" y="4940856"/>
            <a:ext cx="7438549" cy="1134904"/>
          </a:xfrm>
          <a:prstGeom prst="roundRect">
            <a:avLst>
              <a:gd name="adj" fmla="val 2576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56891" y="5158621"/>
            <a:ext cx="28160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sf::SoundBuffer &amp; sf::Sound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556891" y="5546169"/>
            <a:ext cx="700301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loading and playing audio. Supports various audio formats for flexibility.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339126" y="6270665"/>
            <a:ext cx="7438549" cy="1134904"/>
          </a:xfrm>
          <a:prstGeom prst="roundRect">
            <a:avLst>
              <a:gd name="adj" fmla="val 2576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56891" y="6488430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sf::Event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556891" y="6875978"/>
            <a:ext cx="700301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Captures keyboard and mouse events. Allows users to interact with the application.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85455"/>
            <a:ext cx="6784062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Contribution Opportunities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50025" y="1808559"/>
            <a:ext cx="30480" cy="5635585"/>
          </a:xfrm>
          <a:prstGeom prst="roundRect">
            <a:avLst>
              <a:gd name="adj" fmla="val 11770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88566" y="2331244"/>
            <a:ext cx="717471" cy="30480"/>
          </a:xfrm>
          <a:prstGeom prst="roundRect">
            <a:avLst>
              <a:gd name="adj" fmla="val 117705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81003" y="2077522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40" y="2147173"/>
            <a:ext cx="318849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6008" y="2047637"/>
            <a:ext cx="302180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 Documentation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346008" y="2523292"/>
            <a:ext cx="5916930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Clarify existing documentation with examples. Add new documentation for advanced features.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88566" y="4289465"/>
            <a:ext cx="717471" cy="30480"/>
          </a:xfrm>
          <a:prstGeom prst="roundRect">
            <a:avLst>
              <a:gd name="adj" fmla="val 1177056"/>
            </a:avLst>
          </a:prstGeom>
          <a:solidFill>
            <a:srgbClr val="29DDDA"/>
          </a:solidFill>
          <a:ln/>
        </p:spPr>
      </p:sp>
      <p:sp>
        <p:nvSpPr>
          <p:cNvPr id="11" name="Shape 7"/>
          <p:cNvSpPr/>
          <p:nvPr/>
        </p:nvSpPr>
        <p:spPr>
          <a:xfrm>
            <a:off x="881003" y="4035743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40" y="4105394"/>
            <a:ext cx="318849" cy="398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46008" y="4005858"/>
            <a:ext cx="276415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 Sample Code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346008" y="4481513"/>
            <a:ext cx="5916930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new sample projects demonstrating library usage. Improve existing examples with better practices.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88566" y="6247686"/>
            <a:ext cx="717471" cy="30480"/>
          </a:xfrm>
          <a:prstGeom prst="roundRect">
            <a:avLst>
              <a:gd name="adj" fmla="val 1177056"/>
            </a:avLst>
          </a:prstGeom>
          <a:solidFill>
            <a:srgbClr val="37A7E7"/>
          </a:solidFill>
          <a:ln/>
        </p:spPr>
      </p:sp>
      <p:sp>
        <p:nvSpPr>
          <p:cNvPr id="16" name="Shape 11"/>
          <p:cNvSpPr/>
          <p:nvPr/>
        </p:nvSpPr>
        <p:spPr>
          <a:xfrm>
            <a:off x="881003" y="5993963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40" y="6063615"/>
            <a:ext cx="318849" cy="3986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46008" y="5964079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Solve Minor Bugs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346008" y="6439733"/>
            <a:ext cx="5916930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 reported issues in the GitHub repository. Test and provide fixes for identified problems.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27848"/>
            <a:ext cx="703957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Trade-Offs and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5634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75773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API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24874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Cross-platform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73975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Lightweight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36924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SFML's benefits include ease of use and wide compatibility.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9882" y="315634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9882" y="375773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3D support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29882" y="424874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OpenGL dependency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29882" y="487822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has limitations in 3D rendering and relies on OpenGL.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27933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 Get Involved with SFML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055388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SFML is a versatile multimedia library for C++ developers. It offers a wide range of features and is easy to use.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5144333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the </a:t>
            </a:r>
            <a:pPr algn="l" indent="0" marL="0">
              <a:lnSpc>
                <a:spcPts val="3150"/>
              </a:lnSpc>
              <a:buNone/>
            </a:pPr>
            <a:r>
              <a:rPr lang="en-US" sz="19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start contributing. Your contributions can help improve the library for everyone.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2025-03-28T14:10:23Z</dcterms:created>
  <dcterms:modified xsi:type="dcterms:W3CDTF">2025-03-28T14:10:23Z</dcterms:modified>
</cp:coreProperties>
</file>